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9"/>
  </p:notesMasterIdLst>
  <p:sldIdLst>
    <p:sldId id="256" r:id="rId2"/>
    <p:sldId id="349" r:id="rId3"/>
    <p:sldId id="350" r:id="rId4"/>
    <p:sldId id="337" r:id="rId5"/>
    <p:sldId id="351" r:id="rId6"/>
    <p:sldId id="352" r:id="rId7"/>
    <p:sldId id="353" r:id="rId8"/>
    <p:sldId id="354" r:id="rId9"/>
    <p:sldId id="355" r:id="rId10"/>
    <p:sldId id="358" r:id="rId11"/>
    <p:sldId id="357" r:id="rId12"/>
    <p:sldId id="360" r:id="rId13"/>
    <p:sldId id="359" r:id="rId14"/>
    <p:sldId id="361" r:id="rId15"/>
    <p:sldId id="362" r:id="rId16"/>
    <p:sldId id="363" r:id="rId17"/>
    <p:sldId id="336" r:id="rId18"/>
  </p:sldIdLst>
  <p:sldSz cx="9144000" cy="5143500" type="screen16x9"/>
  <p:notesSz cx="6858000" cy="9144000"/>
  <p:embeddedFontLst>
    <p:embeddedFont>
      <p:font typeface="KoPubWorld돋움체 Bold" panose="020B0600000101010101" charset="-127"/>
      <p:bold r:id="rId20"/>
    </p:embeddedFont>
    <p:embeddedFont>
      <p:font typeface="나눔바른고딕" panose="020B0600000101010101" charset="-127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9981"/>
    <a:srgbClr val="F87D56"/>
    <a:srgbClr val="EDEDEB"/>
    <a:srgbClr val="FCFCFC"/>
    <a:srgbClr val="F8F8F8"/>
    <a:srgbClr val="F2F2F2"/>
    <a:srgbClr val="40937D"/>
    <a:srgbClr val="F1F1EF"/>
    <a:srgbClr val="EFEEE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9" autoAdjust="0"/>
    <p:restoredTop sz="96567" autoAdjust="0"/>
  </p:normalViewPr>
  <p:slideViewPr>
    <p:cSldViewPr snapToGrid="0">
      <p:cViewPr varScale="1">
        <p:scale>
          <a:sx n="145" d="100"/>
          <a:sy n="145" d="100"/>
        </p:scale>
        <p:origin x="684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07"/>
    </p:cViewPr>
  </p:sorterViewPr>
  <p:notesViewPr>
    <p:cSldViewPr snapToGrid="0">
      <p:cViewPr varScale="1">
        <p:scale>
          <a:sx n="90" d="100"/>
          <a:sy n="90" d="100"/>
        </p:scale>
        <p:origin x="3768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1E85E-9031-42B7-87CF-6519D171130E}" type="datetimeFigureOut">
              <a:rPr lang="ko-KR" altLang="en-US" smtClean="0"/>
              <a:t>2021-08-27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8DCF4-B3D8-43A4-8496-02324A463A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655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245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182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380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718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2134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788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8DCF4-B3D8-43A4-8496-02324A463A45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13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rgbClr val="F1F1EF"/>
            </a:gs>
            <a:gs pos="100000">
              <a:srgbClr val="F1F1E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-1229" y="1472"/>
            <a:ext cx="9144000" cy="94393"/>
          </a:xfrm>
          <a:prstGeom prst="rect">
            <a:avLst/>
          </a:prstGeom>
          <a:gradFill>
            <a:gsLst>
              <a:gs pos="72200">
                <a:srgbClr val="7CC15E"/>
              </a:gs>
              <a:gs pos="0">
                <a:srgbClr val="429981"/>
              </a:gs>
              <a:gs pos="100000">
                <a:srgbClr val="92D050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-1229" y="-7374"/>
            <a:ext cx="9144000" cy="45719"/>
          </a:xfrm>
          <a:prstGeom prst="rect">
            <a:avLst/>
          </a:prstGeom>
          <a:gradFill>
            <a:gsLst>
              <a:gs pos="0">
                <a:srgbClr val="429981"/>
              </a:gs>
              <a:gs pos="100000">
                <a:srgbClr val="92D050">
                  <a:lumMod val="50000"/>
                  <a:lumOff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904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18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9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40287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5"/>
          <p:cNvSpPr>
            <a:spLocks noChangeArrowheads="1"/>
          </p:cNvSpPr>
          <p:nvPr userDrawn="1"/>
        </p:nvSpPr>
        <p:spPr bwMode="auto">
          <a:xfrm>
            <a:off x="4253392" y="4913525"/>
            <a:ext cx="641061" cy="18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4628" tIns="32314" rIns="64628" bIns="32314"/>
          <a:lstStyle/>
          <a:p>
            <a:pPr marL="0" marR="0" lvl="0" indent="0" algn="ctr" defTabSz="6458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96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fld id="{212C3769-E4A2-4B9E-9272-6BE5FA27782E}" type="slidenum">
              <a:rPr kumimoji="0" lang="en-US" altLang="ko-KR" sz="596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marL="0" marR="0" lvl="0" indent="0" algn="ctr" defTabSz="6458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596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02630" y="197025"/>
            <a:ext cx="6153126" cy="3598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kumimoji="0" lang="ko-KR" altLang="en-US" sz="1571" b="1" i="0" u="none" strike="noStrike" kern="0" cap="none" spc="-71" normalizeH="0" baseline="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302631" y="565813"/>
            <a:ext cx="8176847" cy="5917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8130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kumimoji="0" lang="ko-KR" altLang="en-US" sz="1000" b="0" i="0" u="none" strike="noStrike" kern="0" cap="none" spc="0" normalizeH="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0" indent="0" algn="l" defTabSz="68130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kumimoji="0" lang="ko-KR" altLang="en-US" sz="1000" b="0" i="0" u="none" strike="noStrike" kern="0" cap="none" spc="0" normalizeH="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2pPr>
            <a:lvl3pPr marL="0" indent="0" algn="l" defTabSz="68130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kumimoji="0" lang="ko-KR" altLang="en-US" sz="1000" b="0" i="0" u="none" strike="noStrike" kern="0" cap="none" spc="0" normalizeH="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3pPr>
            <a:lvl4pPr marL="0" indent="0" algn="l" defTabSz="68130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kumimoji="0" lang="ko-KR" altLang="en-US" sz="1000" b="0" i="0" u="none" strike="noStrike" kern="0" cap="none" spc="0" normalizeH="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4pPr>
            <a:lvl5pPr marL="0" indent="0" algn="l" defTabSz="68130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kumimoji="0" lang="ko-KR" altLang="en-US" sz="1000" b="0" i="0" u="none" strike="noStrike" kern="0" cap="none" spc="0" normalizeH="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/>
              <a:t>마스터 텍스트 스타일을 편집합니다</a:t>
            </a:r>
          </a:p>
          <a:p>
            <a:pPr marL="340653" lvl="1"/>
            <a:r>
              <a:rPr lang="ko-KR" altLang="en-US" dirty="0"/>
              <a:t>둘째 수준</a:t>
            </a:r>
          </a:p>
          <a:p>
            <a:pPr marL="681307" lvl="2"/>
            <a:r>
              <a:rPr lang="ko-KR" altLang="en-US" dirty="0"/>
              <a:t>셋째 수준</a:t>
            </a:r>
          </a:p>
          <a:p>
            <a:pPr marL="1021960" lvl="3"/>
            <a:r>
              <a:rPr lang="ko-KR" altLang="en-US" dirty="0"/>
              <a:t>넷째 수준</a:t>
            </a:r>
          </a:p>
          <a:p>
            <a:pPr marL="1362614"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91079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5124111"/>
            <a:ext cx="9144000" cy="19389"/>
          </a:xfrm>
          <a:prstGeom prst="rect">
            <a:avLst/>
          </a:prstGeom>
          <a:gradFill>
            <a:gsLst>
              <a:gs pos="0">
                <a:srgbClr val="429981"/>
              </a:gs>
              <a:gs pos="100000">
                <a:srgbClr val="92D050">
                  <a:lumMod val="100000"/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29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665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900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0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22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9AACD948-0A86-49D9-882B-70AB37B47640}" type="datetimeFigureOut">
              <a:rPr lang="zh-CN" altLang="en-US" smtClean="0"/>
              <a:pPr/>
              <a:t>2021/8/27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1F03832E-E1E5-4EC4-A872-814410C4E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30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16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88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515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6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1478116" y="880048"/>
            <a:ext cx="61813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SKIN – </a:t>
            </a:r>
            <a:r>
              <a:rPr lang="ko-KR" altLang="en-US" sz="2800" b="1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해석전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 데이터 </a:t>
            </a:r>
            <a:r>
              <a:rPr lang="ko-KR" altLang="en-US" sz="2800" b="1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매칭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9E20CB-D9B0-4C77-A9F7-56B62A7A891B}"/>
              </a:ext>
            </a:extLst>
          </p:cNvPr>
          <p:cNvSpPr txBox="1"/>
          <p:nvPr/>
        </p:nvSpPr>
        <p:spPr>
          <a:xfrm>
            <a:off x="3961111" y="4365339"/>
            <a:ext cx="122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2021.08</a:t>
            </a:r>
          </a:p>
        </p:txBody>
      </p:sp>
    </p:spTree>
    <p:extLst>
      <p:ext uri="{BB962C8B-B14F-4D97-AF65-F5344CB8AC3E}">
        <p14:creationId xmlns:p14="http://schemas.microsoft.com/office/powerpoint/2010/main" val="790838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9" y="166446"/>
            <a:ext cx="8458201" cy="1141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4526279" y="340318"/>
            <a:ext cx="1767841" cy="360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7125" y="213360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(1)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808" y="1650392"/>
            <a:ext cx="1781272" cy="17491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9253" y="1693189"/>
            <a:ext cx="12843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해당하는 면 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(2)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584" y="1698623"/>
            <a:ext cx="1675064" cy="1749119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3955281" y="2573182"/>
            <a:ext cx="913257" cy="3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38" y="3897386"/>
            <a:ext cx="8219143" cy="895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2423160" y="3897386"/>
            <a:ext cx="1173480" cy="223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14405" y="4121204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(3)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53" y="4569111"/>
            <a:ext cx="2429214" cy="447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2974354" y="4683371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(4)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36420" y="4698611"/>
            <a:ext cx="1173480" cy="223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352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14" y="170460"/>
            <a:ext cx="8210906" cy="107921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528560" y="349347"/>
            <a:ext cx="899469" cy="199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9125" y="518285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(1)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93014" y="1408153"/>
            <a:ext cx="1757212" cy="1330391"/>
            <a:chOff x="4760385" y="646153"/>
            <a:chExt cx="1757212" cy="1330391"/>
          </a:xfrm>
        </p:grpSpPr>
        <p:grpSp>
          <p:nvGrpSpPr>
            <p:cNvPr id="15" name="그룹 14"/>
            <p:cNvGrpSpPr/>
            <p:nvPr/>
          </p:nvGrpSpPr>
          <p:grpSpPr>
            <a:xfrm>
              <a:off x="4760385" y="646153"/>
              <a:ext cx="1757212" cy="1330391"/>
              <a:chOff x="6932085" y="707113"/>
              <a:chExt cx="1757212" cy="1330391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9198" y="961029"/>
                <a:ext cx="1419423" cy="10764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6932085" y="707113"/>
                <a:ext cx="175721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 err="1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즐겨찾기</a:t>
                </a:r>
                <a:r>
                  <a:rPr lang="ko-KR" altLang="en-US" sz="1050" b="1" dirty="0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sz="1050" b="1" dirty="0" err="1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매뉴</a:t>
                </a:r>
                <a:r>
                  <a:rPr lang="ko-KR" altLang="en-US" sz="1050" b="1" dirty="0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 </a:t>
                </a:r>
                <a:r>
                  <a:rPr lang="en-US" altLang="ko-KR" sz="1050" b="1" dirty="0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distance </a:t>
                </a:r>
                <a:r>
                  <a:rPr lang="ko-KR" altLang="en-US" sz="1050" b="1" dirty="0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클릭</a:t>
                </a:r>
                <a:endParaRPr lang="zh-CN" altLang="en-US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4959730" y="1772991"/>
              <a:ext cx="621982" cy="1790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t="18842"/>
          <a:stretch/>
        </p:blipFill>
        <p:spPr>
          <a:xfrm>
            <a:off x="2547223" y="1454690"/>
            <a:ext cx="1735177" cy="160265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t="18842"/>
          <a:stretch/>
        </p:blipFill>
        <p:spPr>
          <a:xfrm>
            <a:off x="5266235" y="1454690"/>
            <a:ext cx="1616210" cy="160265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059" y="3300277"/>
            <a:ext cx="1162212" cy="44773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직선 화살표 연결선 21"/>
          <p:cNvCxnSpPr/>
          <p:nvPr/>
        </p:nvCxnSpPr>
        <p:spPr>
          <a:xfrm>
            <a:off x="796231" y="2871326"/>
            <a:ext cx="7119" cy="311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3945" y="3865853"/>
            <a:ext cx="13276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Two Nodes </a:t>
            </a:r>
          </a:p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 되어있는지 확인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47450" y="2122920"/>
            <a:ext cx="1082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노란 </a:t>
            </a:r>
            <a:r>
              <a:rPr lang="ko-KR" altLang="en-US" sz="12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노드</a:t>
            </a:r>
            <a:r>
              <a:rPr lang="ko-KR" altLang="en-US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 클릭</a:t>
            </a:r>
            <a:endParaRPr lang="zh-CN" alt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66216" y="2127818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노란 </a:t>
            </a:r>
            <a:r>
              <a:rPr lang="ko-KR" altLang="en-US" sz="12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노드</a:t>
            </a:r>
            <a:r>
              <a:rPr lang="ko-KR" altLang="en-US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 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바로 밑으로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클릭</a:t>
            </a:r>
            <a:endParaRPr lang="zh-CN" alt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520802" y="2121047"/>
            <a:ext cx="384989" cy="18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0226" y="3711844"/>
            <a:ext cx="4124901" cy="1343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4300896" y="3729388"/>
            <a:ext cx="18742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두 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Node </a:t>
            </a:r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사이의 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distance </a:t>
            </a:r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확인</a:t>
            </a:r>
            <a:endParaRPr lang="en-US" altLang="ko-KR" sz="105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  <a:p>
            <a:r>
              <a:rPr lang="en-US" altLang="zh-CN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1.221 -&gt; 1.2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5666216" y="3201315"/>
            <a:ext cx="7119" cy="311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7244766" y="4073602"/>
            <a:ext cx="1467055" cy="562053"/>
            <a:chOff x="1839550" y="4402076"/>
            <a:chExt cx="1467055" cy="562053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39550" y="4402076"/>
              <a:ext cx="1467055" cy="562053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2013879" y="4593599"/>
              <a:ext cx="1292726" cy="3705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6" name="직선 화살표 연결선 35"/>
          <p:cNvCxnSpPr/>
          <p:nvPr/>
        </p:nvCxnSpPr>
        <p:spPr>
          <a:xfrm>
            <a:off x="6578587" y="4383450"/>
            <a:ext cx="384989" cy="18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316002" y="4011209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클릭</a:t>
            </a:r>
            <a:endParaRPr lang="en-US" altLang="ko-KR" sz="105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631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2818" y="113362"/>
            <a:ext cx="1737976" cy="1330391"/>
            <a:chOff x="4760385" y="646153"/>
            <a:chExt cx="1737976" cy="1330391"/>
          </a:xfrm>
        </p:grpSpPr>
        <p:grpSp>
          <p:nvGrpSpPr>
            <p:cNvPr id="5" name="그룹 4"/>
            <p:cNvGrpSpPr/>
            <p:nvPr/>
          </p:nvGrpSpPr>
          <p:grpSpPr>
            <a:xfrm>
              <a:off x="4760385" y="646153"/>
              <a:ext cx="1737976" cy="1330391"/>
              <a:chOff x="6932085" y="707113"/>
              <a:chExt cx="1737976" cy="1330391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59198" y="961029"/>
                <a:ext cx="1419423" cy="10764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932085" y="707113"/>
                <a:ext cx="173797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 err="1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즐겨찾기</a:t>
                </a:r>
                <a:r>
                  <a:rPr lang="ko-KR" altLang="en-US" sz="1050" b="1" dirty="0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sz="1050" b="1" dirty="0" err="1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매뉴</a:t>
                </a:r>
                <a:r>
                  <a:rPr lang="ko-KR" altLang="en-US" sz="1050" b="1" dirty="0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 </a:t>
                </a:r>
                <a:r>
                  <a:rPr lang="en-US" altLang="ko-KR" sz="1050" b="1" dirty="0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normal </a:t>
                </a:r>
                <a:r>
                  <a:rPr lang="ko-KR" altLang="en-US" sz="1050" b="1" dirty="0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클릭</a:t>
                </a:r>
                <a:endParaRPr lang="zh-CN" altLang="en-US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5032880" y="1465749"/>
              <a:ext cx="621982" cy="1790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13" y="1843973"/>
            <a:ext cx="8286708" cy="1074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7863839" y="2010839"/>
            <a:ext cx="665101" cy="176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13" y="3150989"/>
            <a:ext cx="1770607" cy="15928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920" y="3150989"/>
            <a:ext cx="2363845" cy="15928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56479" y="3192027"/>
            <a:ext cx="34483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형상의 앞과 뒤</a:t>
            </a:r>
            <a:r>
              <a:rPr lang="en-US" altLang="ko-KR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050" b="1" dirty="0" err="1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빨간면</a:t>
            </a:r>
            <a:r>
              <a:rPr lang="en-US" altLang="ko-KR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+, </a:t>
            </a:r>
            <a:r>
              <a:rPr lang="ko-KR" altLang="en-US" sz="1050" b="1" dirty="0" err="1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파란면</a:t>
            </a:r>
            <a:r>
              <a:rPr lang="en-US" altLang="ko-KR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-)</a:t>
            </a:r>
            <a:r>
              <a:rPr lang="ko-KR" altLang="en-US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의 분배가 잘되었는지 확인</a:t>
            </a:r>
            <a:endParaRPr lang="zh-CN" altLang="en-US" sz="1050" b="1" dirty="0">
              <a:solidFill>
                <a:srgbClr val="262626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8309" y="1933329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(1)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853213" y="2713099"/>
            <a:ext cx="699029" cy="176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18309" y="2556881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(2)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932523" y="1488307"/>
            <a:ext cx="7119" cy="311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337868" y="2957813"/>
            <a:ext cx="7119" cy="1931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161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2818" y="113362"/>
            <a:ext cx="1898277" cy="1330391"/>
            <a:chOff x="4760385" y="646153"/>
            <a:chExt cx="1898277" cy="1330391"/>
          </a:xfrm>
        </p:grpSpPr>
        <p:grpSp>
          <p:nvGrpSpPr>
            <p:cNvPr id="5" name="그룹 4"/>
            <p:cNvGrpSpPr/>
            <p:nvPr/>
          </p:nvGrpSpPr>
          <p:grpSpPr>
            <a:xfrm>
              <a:off x="4760385" y="646153"/>
              <a:ext cx="1898277" cy="1330391"/>
              <a:chOff x="6932085" y="707113"/>
              <a:chExt cx="1898277" cy="1330391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59198" y="961029"/>
                <a:ext cx="1419423" cy="10764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932085" y="707113"/>
                <a:ext cx="189827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 err="1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즐겨찾기</a:t>
                </a:r>
                <a:r>
                  <a:rPr lang="ko-KR" altLang="en-US" sz="1050" b="1" dirty="0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sz="1050" b="1" dirty="0" err="1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매뉴</a:t>
                </a:r>
                <a:r>
                  <a:rPr lang="ko-KR" altLang="en-US" sz="1050" b="1" dirty="0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 </a:t>
                </a:r>
                <a:r>
                  <a:rPr lang="en-US" altLang="ko-KR" sz="1050" b="1" dirty="0" err="1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elem</a:t>
                </a:r>
                <a:r>
                  <a:rPr lang="en-US" altLang="ko-KR" sz="1050" b="1" dirty="0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 offset</a:t>
                </a:r>
                <a:r>
                  <a:rPr lang="ko-KR" altLang="en-US" sz="1050" b="1" dirty="0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클릭</a:t>
                </a:r>
                <a:endParaRPr lang="zh-CN" altLang="en-US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5032880" y="1319448"/>
              <a:ext cx="621982" cy="1790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31" y="1624495"/>
            <a:ext cx="8562580" cy="11355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267142" y="2053739"/>
            <a:ext cx="700864" cy="179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32" y="3019820"/>
            <a:ext cx="8562580" cy="11311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3820922" y="3906216"/>
            <a:ext cx="323544" cy="204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221" y="4157855"/>
            <a:ext cx="2291286" cy="51536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639005" y="4308538"/>
            <a:ext cx="2047087" cy="204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85912" y="2493671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(1)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86092" y="4308538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(3)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893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74" y="299696"/>
            <a:ext cx="8095427" cy="103898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13924" y="591883"/>
            <a:ext cx="1538006" cy="191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262" y="1221638"/>
            <a:ext cx="2625916" cy="6888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071892" y="687458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(1)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5194" y="1477826"/>
            <a:ext cx="1736735" cy="234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51929" y="1630868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(2)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74" y="2307962"/>
            <a:ext cx="7971423" cy="10490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5757062" y="2715245"/>
            <a:ext cx="1463312" cy="234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866432" y="2949710"/>
            <a:ext cx="20120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11page </a:t>
            </a:r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에서 구한 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distance </a:t>
            </a:r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입력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00877" y="2609316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(3)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99493" y="2525924"/>
            <a:ext cx="1001384" cy="189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680856" y="1924966"/>
            <a:ext cx="7119" cy="311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534" y="4040485"/>
            <a:ext cx="342948" cy="2857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6332" y="3598836"/>
            <a:ext cx="2320235" cy="1229017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7554889" y="3543183"/>
            <a:ext cx="7119" cy="311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6224762" y="4167529"/>
            <a:ext cx="698072" cy="42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830204" y="4018929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클릭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(4)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50190" y="4326275"/>
            <a:ext cx="9669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형상이 잘 적용</a:t>
            </a:r>
            <a:endParaRPr lang="en-US" altLang="ko-KR" sz="105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되었는지 확인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07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15" y="297277"/>
            <a:ext cx="3562847" cy="1886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214050" y="367066"/>
            <a:ext cx="512882" cy="234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13752" y="43361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(1)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615" y="1485073"/>
            <a:ext cx="252547" cy="234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4615" y="1984692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(2)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103" y="796221"/>
            <a:ext cx="2715004" cy="9907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>
            <a:off x="4011384" y="1245661"/>
            <a:ext cx="6452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98594" y="1164632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(3)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252" y="1984692"/>
            <a:ext cx="1810003" cy="2924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5106525" y="1164632"/>
            <a:ext cx="1744841" cy="195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88252" y="4184590"/>
            <a:ext cx="1744841" cy="195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198255" y="4172836"/>
            <a:ext cx="8162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(4)</a:t>
            </a:r>
          </a:p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데이터 삭제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88" y="2671192"/>
            <a:ext cx="4486133" cy="1921992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H="1">
            <a:off x="5293080" y="3534099"/>
            <a:ext cx="6775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>
            <a:off x="7309319" y="1627030"/>
            <a:ext cx="1" cy="3076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74615" y="3632188"/>
            <a:ext cx="6960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모델 확인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125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91" y="268836"/>
            <a:ext cx="1857634" cy="5239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219183" y="312660"/>
            <a:ext cx="512882" cy="218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933" y="58744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(1)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323" y="268836"/>
            <a:ext cx="1120084" cy="4031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2490323" y="3711185"/>
            <a:ext cx="512882" cy="218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764388" y="3584227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(2)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063" y="530810"/>
            <a:ext cx="2589340" cy="17022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200063" y="2233061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(3)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09467" y="1887953"/>
            <a:ext cx="621874" cy="275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553167" y="1315408"/>
            <a:ext cx="12362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Export </a:t>
            </a:r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 이름과</a:t>
            </a:r>
            <a:endParaRPr lang="en-US" altLang="ko-KR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경로를 작성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927689" y="783451"/>
            <a:ext cx="1649572" cy="223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4863564" y="2983462"/>
            <a:ext cx="3124636" cy="1635234"/>
            <a:chOff x="5200063" y="3373641"/>
            <a:chExt cx="3124636" cy="163523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0063" y="3373641"/>
              <a:ext cx="3124636" cy="138131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6889616" y="4396831"/>
              <a:ext cx="696245" cy="2556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63575" y="4754959"/>
              <a:ext cx="6222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선택</a:t>
              </a:r>
              <a:r>
                <a:rPr lang="en-US" altLang="ko-KR" sz="105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(4)</a:t>
              </a:r>
              <a:endParaRPr lang="zh-CN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20" name="직선 화살표 연결선 19"/>
          <p:cNvCxnSpPr/>
          <p:nvPr/>
        </p:nvCxnSpPr>
        <p:spPr>
          <a:xfrm>
            <a:off x="1810212" y="1002876"/>
            <a:ext cx="467969" cy="379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4011384" y="1245661"/>
            <a:ext cx="6452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751706" y="2392367"/>
            <a:ext cx="769" cy="4317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771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060020" y="2248585"/>
            <a:ext cx="30239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ko-KR" altLang="en-US" sz="3600" dirty="0">
                <a:solidFill>
                  <a:srgbClr val="42998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3600" dirty="0">
                <a:solidFill>
                  <a:srgbClr val="42998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zh-CN" altLang="en-US" sz="3600" dirty="0">
              <a:solidFill>
                <a:srgbClr val="42998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17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374" y="230737"/>
            <a:ext cx="14670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User Profiles </a:t>
            </a:r>
            <a:r>
              <a:rPr lang="ko-KR" altLang="en-US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초기설정</a:t>
            </a:r>
            <a:endParaRPr lang="zh-CN" altLang="en-US" sz="1050" b="1" dirty="0">
              <a:solidFill>
                <a:srgbClr val="262626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5" name="_x202328168" descr="EMB00000d7835b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15" y="585387"/>
            <a:ext cx="2803021" cy="2314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738041" y="3756628"/>
            <a:ext cx="1958832" cy="676232"/>
            <a:chOff x="4342995" y="842512"/>
            <a:chExt cx="1958832" cy="67623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2995" y="1213901"/>
              <a:ext cx="314369" cy="3048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4342995" y="842512"/>
              <a:ext cx="8963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형상 </a:t>
              </a:r>
              <a:r>
                <a:rPr lang="en-US" altLang="ko-KR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Import</a:t>
              </a:r>
              <a:endParaRPr lang="zh-CN" altLang="en-US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95297" y="1241745"/>
              <a:ext cx="160653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import solver Deck </a:t>
              </a:r>
              <a:r>
                <a:rPr lang="ko-KR" altLang="en-US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클릭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559" y="746554"/>
            <a:ext cx="2937752" cy="41159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직선 화살표 연결선 16"/>
          <p:cNvCxnSpPr>
            <a:stCxn id="1025" idx="2"/>
          </p:cNvCxnSpPr>
          <p:nvPr/>
        </p:nvCxnSpPr>
        <p:spPr>
          <a:xfrm flipH="1">
            <a:off x="1777525" y="2900094"/>
            <a:ext cx="1" cy="774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5" idx="3"/>
          </p:cNvCxnSpPr>
          <p:nvPr/>
        </p:nvCxnSpPr>
        <p:spPr>
          <a:xfrm flipV="1">
            <a:off x="2696873" y="2589378"/>
            <a:ext cx="2470686" cy="1693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167559" y="1418602"/>
            <a:ext cx="1717705" cy="185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69324" y="1612921"/>
            <a:ext cx="2910591" cy="168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551332" y="1336832"/>
            <a:ext cx="1479892" cy="536788"/>
            <a:chOff x="3989748" y="1335922"/>
            <a:chExt cx="1479892" cy="536788"/>
          </a:xfrm>
        </p:grpSpPr>
        <p:sp>
          <p:nvSpPr>
            <p:cNvPr id="24" name="TextBox 23"/>
            <p:cNvSpPr txBox="1"/>
            <p:nvPr/>
          </p:nvSpPr>
          <p:spPr>
            <a:xfrm>
              <a:off x="3989748" y="1335922"/>
              <a:ext cx="107433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File Type : STL</a:t>
              </a:r>
              <a:endParaRPr lang="ko-KR" altLang="en-US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989748" y="1611100"/>
              <a:ext cx="14798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File : Skin </a:t>
              </a:r>
              <a:r>
                <a:rPr lang="ko-KR" altLang="en-US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데이터 선택</a:t>
              </a: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6833569" y="4623340"/>
            <a:ext cx="621982" cy="179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74718" y="1017467"/>
            <a:ext cx="226690" cy="218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59841" y="878967"/>
            <a:ext cx="16065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import solver Deck </a:t>
            </a:r>
            <a:r>
              <a:rPr lang="ko-KR" altLang="en-US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</a:p>
        </p:txBody>
      </p:sp>
      <p:cxnSp>
        <p:nvCxnSpPr>
          <p:cNvPr id="26" name="직선 화살표 연결선 25"/>
          <p:cNvCxnSpPr>
            <a:stCxn id="20" idx="3"/>
          </p:cNvCxnSpPr>
          <p:nvPr/>
        </p:nvCxnSpPr>
        <p:spPr>
          <a:xfrm>
            <a:off x="5066371" y="1005925"/>
            <a:ext cx="308347" cy="1269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238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213" y="221037"/>
            <a:ext cx="2737054" cy="21436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286635" y="633749"/>
            <a:ext cx="11624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File Type : STEP</a:t>
            </a:r>
            <a:endParaRPr lang="ko-KR" altLang="en-US" sz="1050" b="1" dirty="0">
              <a:solidFill>
                <a:srgbClr val="262626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789847" y="221037"/>
            <a:ext cx="226690" cy="218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199140"/>
            <a:ext cx="15087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import Geometry </a:t>
            </a:r>
            <a:r>
              <a:rPr lang="ko-KR" altLang="en-US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1386378" y="326098"/>
            <a:ext cx="3911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475052" y="799447"/>
            <a:ext cx="226690" cy="218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6956" y="887665"/>
            <a:ext cx="12378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파일불러오기</a:t>
            </a:r>
            <a:endParaRPr lang="en-US" altLang="ko-KR" sz="1050" b="1" dirty="0">
              <a:solidFill>
                <a:srgbClr val="262626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해석 전 데이터 선택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985283" y="2145444"/>
            <a:ext cx="621982" cy="179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10866" y="2395094"/>
            <a:ext cx="8963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형상 </a:t>
            </a:r>
            <a:r>
              <a:rPr lang="en-US" altLang="ko-KR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Import</a:t>
            </a:r>
            <a:endParaRPr lang="zh-CN" altLang="en-US" sz="1050" b="1" dirty="0">
              <a:solidFill>
                <a:srgbClr val="262626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6932085" y="707113"/>
            <a:ext cx="1566454" cy="1330391"/>
            <a:chOff x="6932085" y="707113"/>
            <a:chExt cx="1566454" cy="133039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9198" y="961029"/>
              <a:ext cx="1419423" cy="10764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TextBox 33"/>
            <p:cNvSpPr txBox="1"/>
            <p:nvPr/>
          </p:nvSpPr>
          <p:spPr>
            <a:xfrm>
              <a:off x="6932085" y="707113"/>
              <a:ext cx="156645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 err="1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즐겨찾기</a:t>
              </a:r>
              <a:r>
                <a:rPr lang="ko-KR" altLang="en-US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050" b="1" dirty="0" err="1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매뉴</a:t>
              </a:r>
              <a:r>
                <a:rPr lang="ko-KR" altLang="en-US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Scale </a:t>
              </a:r>
              <a:r>
                <a:rPr lang="ko-KR" altLang="en-US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클릭</a:t>
              </a:r>
              <a:endParaRPr lang="zh-CN" altLang="en-US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839875" y="961029"/>
            <a:ext cx="1677062" cy="843323"/>
            <a:chOff x="4581609" y="545531"/>
            <a:chExt cx="1677062" cy="84332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3136" y="1122117"/>
              <a:ext cx="295316" cy="2667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74213" y="1084011"/>
              <a:ext cx="257211" cy="3048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6" name="TextBox 35"/>
            <p:cNvSpPr txBox="1"/>
            <p:nvPr/>
          </p:nvSpPr>
          <p:spPr>
            <a:xfrm>
              <a:off x="4581609" y="545531"/>
              <a:ext cx="167706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하단의 </a:t>
              </a:r>
              <a:r>
                <a:rPr lang="en-US" altLang="ko-KR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2</a:t>
              </a:r>
              <a:r>
                <a:rPr lang="ko-KR" altLang="en-US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개의 버튼 클릭하여</a:t>
              </a:r>
              <a:endParaRPr lang="en-US" altLang="ko-KR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형상 확인</a:t>
              </a:r>
              <a:endParaRPr lang="zh-CN" altLang="en-US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39" name="직선 화살표 연결선 38"/>
          <p:cNvCxnSpPr/>
          <p:nvPr/>
        </p:nvCxnSpPr>
        <p:spPr>
          <a:xfrm>
            <a:off x="4365740" y="1345474"/>
            <a:ext cx="3911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6540938" y="1376527"/>
            <a:ext cx="3911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7307591" y="2364691"/>
            <a:ext cx="0" cy="5296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7089331" y="957651"/>
            <a:ext cx="621982" cy="179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266146" y="2951486"/>
            <a:ext cx="8039968" cy="1102857"/>
            <a:chOff x="301047" y="3410482"/>
            <a:chExt cx="8039968" cy="110285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2893" y="3410482"/>
              <a:ext cx="7488122" cy="1102857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>
              <a:off x="845913" y="3555797"/>
              <a:ext cx="271819" cy="1968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01047" y="3527248"/>
              <a:ext cx="6222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선택</a:t>
              </a:r>
              <a:r>
                <a:rPr lang="en-US" altLang="ko-KR" sz="105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(1)</a:t>
              </a:r>
              <a:endParaRPr lang="zh-CN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307325" y="4428512"/>
            <a:ext cx="2562583" cy="590632"/>
            <a:chOff x="4085426" y="2561782"/>
            <a:chExt cx="2562583" cy="590632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85426" y="2561782"/>
              <a:ext cx="2562583" cy="590632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4910497" y="2767595"/>
              <a:ext cx="621982" cy="1790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03899" y="2718453"/>
              <a:ext cx="6222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선택</a:t>
              </a:r>
              <a:r>
                <a:rPr lang="en-US" altLang="ko-KR" sz="105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(2)</a:t>
              </a:r>
              <a:endParaRPr lang="zh-CN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52" name="꺾인 연결선 51"/>
          <p:cNvCxnSpPr>
            <a:stCxn id="46" idx="1"/>
            <a:endCxn id="43" idx="1"/>
          </p:cNvCxnSpPr>
          <p:nvPr/>
        </p:nvCxnSpPr>
        <p:spPr>
          <a:xfrm rot="10800000" flipH="1" flipV="1">
            <a:off x="266145" y="3195210"/>
            <a:ext cx="1041179" cy="1528618"/>
          </a:xfrm>
          <a:prstGeom prst="bentConnector3">
            <a:avLst>
              <a:gd name="adj1" fmla="val -2195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9875" y="4500357"/>
            <a:ext cx="3038899" cy="523948"/>
          </a:xfrm>
          <a:prstGeom prst="rect">
            <a:avLst/>
          </a:prstGeom>
        </p:spPr>
      </p:pic>
      <p:cxnSp>
        <p:nvCxnSpPr>
          <p:cNvPr id="55" name="직선 화살표 연결선 54"/>
          <p:cNvCxnSpPr/>
          <p:nvPr/>
        </p:nvCxnSpPr>
        <p:spPr>
          <a:xfrm>
            <a:off x="4160267" y="4762331"/>
            <a:ext cx="3911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984277" y="4660094"/>
            <a:ext cx="621982" cy="179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008356" y="4845206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(3)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41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49" y="251121"/>
            <a:ext cx="8281997" cy="11658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직사각형 61"/>
          <p:cNvSpPr/>
          <p:nvPr/>
        </p:nvSpPr>
        <p:spPr>
          <a:xfrm>
            <a:off x="486389" y="449267"/>
            <a:ext cx="455932" cy="171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760382" y="806127"/>
            <a:ext cx="994567" cy="171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20946" y="494276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(1)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187374" y="943181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(2)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67" y="1870927"/>
            <a:ext cx="2724530" cy="64779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7" name="직선 화살표 연결선 66"/>
          <p:cNvCxnSpPr/>
          <p:nvPr/>
        </p:nvCxnSpPr>
        <p:spPr>
          <a:xfrm flipH="1">
            <a:off x="1616981" y="1479696"/>
            <a:ext cx="1" cy="3285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404849" y="2108838"/>
            <a:ext cx="2191768" cy="264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59679" y="1836415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(4)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091" y="1763110"/>
            <a:ext cx="4917755" cy="863423"/>
          </a:xfrm>
          <a:prstGeom prst="rect">
            <a:avLst/>
          </a:prstGeom>
        </p:spPr>
      </p:pic>
      <p:cxnSp>
        <p:nvCxnSpPr>
          <p:cNvPr id="72" name="직선 화살표 연결선 71"/>
          <p:cNvCxnSpPr/>
          <p:nvPr/>
        </p:nvCxnSpPr>
        <p:spPr>
          <a:xfrm flipV="1">
            <a:off x="3223296" y="2234121"/>
            <a:ext cx="427995" cy="69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669678" y="2372617"/>
            <a:ext cx="1404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형상의 </a:t>
            </a:r>
            <a:r>
              <a:rPr lang="ko-KR" altLang="en-US" sz="1050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정중앙</a:t>
            </a:r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 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(4)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227968" y="2108838"/>
            <a:ext cx="214713" cy="2085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49" y="3190402"/>
            <a:ext cx="8156064" cy="120123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428679" y="3448932"/>
            <a:ext cx="1081270" cy="253916"/>
            <a:chOff x="6741854" y="3702213"/>
            <a:chExt cx="1081270" cy="253916"/>
          </a:xfrm>
        </p:grpSpPr>
        <p:sp>
          <p:nvSpPr>
            <p:cNvPr id="84" name="TextBox 83"/>
            <p:cNvSpPr txBox="1"/>
            <p:nvPr/>
          </p:nvSpPr>
          <p:spPr>
            <a:xfrm>
              <a:off x="7013287" y="3702213"/>
              <a:ext cx="80983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0.989 </a:t>
              </a:r>
              <a:r>
                <a:rPr lang="ko-KR" altLang="en-US" sz="105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변경</a:t>
              </a:r>
              <a:endParaRPr lang="zh-CN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6741854" y="3723405"/>
              <a:ext cx="209641" cy="209709"/>
              <a:chOff x="6741854" y="3723405"/>
              <a:chExt cx="209641" cy="209709"/>
            </a:xfrm>
          </p:grpSpPr>
          <p:cxnSp>
            <p:nvCxnSpPr>
              <p:cNvPr id="86" name="직선 화살표 연결선 85"/>
              <p:cNvCxnSpPr/>
              <p:nvPr/>
            </p:nvCxnSpPr>
            <p:spPr>
              <a:xfrm flipH="1">
                <a:off x="6741854" y="3723405"/>
                <a:ext cx="209641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화살표 연결선 87"/>
              <p:cNvCxnSpPr/>
              <p:nvPr/>
            </p:nvCxnSpPr>
            <p:spPr>
              <a:xfrm flipH="1">
                <a:off x="6741854" y="3829171"/>
                <a:ext cx="209641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화살표 연결선 88"/>
              <p:cNvCxnSpPr/>
              <p:nvPr/>
            </p:nvCxnSpPr>
            <p:spPr>
              <a:xfrm flipH="1">
                <a:off x="6741854" y="3933114"/>
                <a:ext cx="209641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0" name="직선 화살표 연결선 89"/>
          <p:cNvCxnSpPr/>
          <p:nvPr/>
        </p:nvCxnSpPr>
        <p:spPr>
          <a:xfrm flipH="1">
            <a:off x="6358037" y="2753896"/>
            <a:ext cx="4282" cy="309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7661814" y="3384576"/>
            <a:ext cx="747233" cy="171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935370" y="3160531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(5)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CEA6FC-EA41-4AF8-88A0-446CD3BE40AA}"/>
              </a:ext>
            </a:extLst>
          </p:cNvPr>
          <p:cNvSpPr/>
          <p:nvPr/>
        </p:nvSpPr>
        <p:spPr>
          <a:xfrm>
            <a:off x="7911764" y="1140199"/>
            <a:ext cx="712542" cy="171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38A95F-1806-45E6-AA8E-C507C5517764}"/>
              </a:ext>
            </a:extLst>
          </p:cNvPr>
          <p:cNvSpPr txBox="1"/>
          <p:nvPr/>
        </p:nvSpPr>
        <p:spPr>
          <a:xfrm>
            <a:off x="8016814" y="949560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(3)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2900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8317" y="113800"/>
            <a:ext cx="1569660" cy="1330391"/>
            <a:chOff x="6932085" y="707113"/>
            <a:chExt cx="1569660" cy="133039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9198" y="961029"/>
              <a:ext cx="1419423" cy="10764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6932085" y="707113"/>
              <a:ext cx="15696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 err="1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즐겨찾기</a:t>
              </a:r>
              <a:r>
                <a:rPr lang="ko-KR" altLang="en-US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050" b="1" dirty="0" err="1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매뉴</a:t>
              </a:r>
              <a:r>
                <a:rPr lang="ko-KR" altLang="en-US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mask </a:t>
              </a:r>
              <a:r>
                <a:rPr lang="ko-KR" altLang="en-US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클릭</a:t>
              </a:r>
              <a:endParaRPr lang="zh-CN" altLang="en-US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1165" y="484507"/>
            <a:ext cx="621982" cy="179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31" y="1920237"/>
            <a:ext cx="8221020" cy="92766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직선 화살표 연결선 6"/>
          <p:cNvCxnSpPr/>
          <p:nvPr/>
        </p:nvCxnSpPr>
        <p:spPr>
          <a:xfrm flipH="1">
            <a:off x="1108962" y="1527642"/>
            <a:ext cx="4282" cy="309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973902" y="1949176"/>
            <a:ext cx="319176" cy="179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34717" y="1680791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(1)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003" y="2514478"/>
            <a:ext cx="2610214" cy="6668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2131407" y="2128181"/>
            <a:ext cx="325596" cy="3862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706560" y="2908341"/>
            <a:ext cx="2158606" cy="272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51195" y="2624205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(2)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65" y="3823448"/>
            <a:ext cx="8654596" cy="11539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직선 화살표 연결선 15"/>
          <p:cNvCxnSpPr/>
          <p:nvPr/>
        </p:nvCxnSpPr>
        <p:spPr>
          <a:xfrm flipH="1">
            <a:off x="4863025" y="3362330"/>
            <a:ext cx="4282" cy="309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324792" y="4616800"/>
            <a:ext cx="2801944" cy="234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22966" y="4362884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50.000 </a:t>
            </a:r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변경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586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98" y="378053"/>
            <a:ext cx="7360151" cy="11670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9498" y="124137"/>
            <a:ext cx="29770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외각 형상을 클릭하여 </a:t>
            </a:r>
            <a:r>
              <a:rPr lang="en-US" altLang="ko-KR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SKIN </a:t>
            </a:r>
            <a:r>
              <a:rPr lang="ko-KR" altLang="en-US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데이터와 잘 맞도록 조정</a:t>
            </a:r>
            <a:endParaRPr lang="zh-CN" altLang="en-US" sz="1050" b="1" dirty="0">
              <a:solidFill>
                <a:srgbClr val="262626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18" y="1828247"/>
            <a:ext cx="7503664" cy="9569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829" y="2995330"/>
            <a:ext cx="3726944" cy="194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5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05" y="569708"/>
            <a:ext cx="8654596" cy="11539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08305" y="230817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조정 후</a:t>
            </a:r>
            <a:endParaRPr lang="zh-CN" altLang="en-US" sz="1050" b="1" dirty="0">
              <a:solidFill>
                <a:srgbClr val="262626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55180" y="753460"/>
            <a:ext cx="1716536" cy="199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16317" y="519386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(1)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08305" y="2101573"/>
            <a:ext cx="1622560" cy="1330391"/>
            <a:chOff x="6932085" y="707113"/>
            <a:chExt cx="1622560" cy="13303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9198" y="961029"/>
              <a:ext cx="1419423" cy="10764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6932085" y="707113"/>
              <a:ext cx="16225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 err="1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즐겨찾기</a:t>
              </a:r>
              <a:r>
                <a:rPr lang="ko-KR" altLang="en-US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050" b="1" dirty="0" err="1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매뉴</a:t>
              </a:r>
              <a:r>
                <a:rPr lang="ko-KR" altLang="en-US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delete </a:t>
              </a:r>
              <a:r>
                <a:rPr lang="ko-KR" altLang="en-US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클릭</a:t>
              </a:r>
              <a:endParaRPr lang="zh-CN" altLang="en-US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65551" y="2611191"/>
            <a:ext cx="621982" cy="179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18" y="3972027"/>
            <a:ext cx="7937094" cy="8913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직선 화살표 연결선 12"/>
          <p:cNvCxnSpPr/>
          <p:nvPr/>
        </p:nvCxnSpPr>
        <p:spPr>
          <a:xfrm flipH="1">
            <a:off x="1097936" y="1776314"/>
            <a:ext cx="4282" cy="309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1478936" y="3547424"/>
            <a:ext cx="4282" cy="309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41016" y="3972027"/>
            <a:ext cx="1475464" cy="203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2775" y="4175760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(2)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305" y="2708817"/>
            <a:ext cx="6817596" cy="6257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직선 화살표 연결선 17"/>
          <p:cNvCxnSpPr/>
          <p:nvPr/>
        </p:nvCxnSpPr>
        <p:spPr>
          <a:xfrm flipV="1">
            <a:off x="2145305" y="3021676"/>
            <a:ext cx="103935" cy="8529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249240" y="2827679"/>
            <a:ext cx="1179760" cy="166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96715" y="2565471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(3)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717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226446"/>
            <a:ext cx="7726640" cy="1183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6799856" y="383007"/>
            <a:ext cx="1475464" cy="203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6697" y="256049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(1)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43577" y="1782580"/>
            <a:ext cx="1569660" cy="1330391"/>
            <a:chOff x="343577" y="1668280"/>
            <a:chExt cx="1569660" cy="1330391"/>
          </a:xfrm>
        </p:grpSpPr>
        <p:grpSp>
          <p:nvGrpSpPr>
            <p:cNvPr id="7" name="그룹 6"/>
            <p:cNvGrpSpPr/>
            <p:nvPr/>
          </p:nvGrpSpPr>
          <p:grpSpPr>
            <a:xfrm>
              <a:off x="343577" y="1668280"/>
              <a:ext cx="1569660" cy="1330391"/>
              <a:chOff x="6932085" y="707113"/>
              <a:chExt cx="1569660" cy="1330391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9198" y="961029"/>
                <a:ext cx="1419423" cy="10764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932085" y="707113"/>
                <a:ext cx="15696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 err="1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즐겨찾기</a:t>
                </a:r>
                <a:r>
                  <a:rPr lang="ko-KR" altLang="en-US" sz="1050" b="1" dirty="0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sz="1050" b="1" dirty="0" err="1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매뉴</a:t>
                </a:r>
                <a:r>
                  <a:rPr lang="ko-KR" altLang="en-US" sz="1050" b="1" dirty="0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 </a:t>
                </a:r>
                <a:r>
                  <a:rPr lang="en-US" altLang="ko-KR" sz="1050" b="1" dirty="0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mask </a:t>
                </a:r>
                <a:r>
                  <a:rPr lang="ko-KR" altLang="en-US" sz="1050" b="1" dirty="0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클릭</a:t>
                </a:r>
                <a:endParaRPr lang="zh-CN" altLang="en-US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489839" y="2035207"/>
              <a:ext cx="621982" cy="1790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77" y="3556748"/>
            <a:ext cx="8654596" cy="11539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7240373" y="4252627"/>
            <a:ext cx="1629395" cy="179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81037" y="4088213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(2)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1106840" y="1473437"/>
            <a:ext cx="4282" cy="309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1320200" y="3190275"/>
            <a:ext cx="4282" cy="309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472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60697" y="121967"/>
            <a:ext cx="2752116" cy="2301193"/>
            <a:chOff x="701717" y="457247"/>
            <a:chExt cx="2752116" cy="230119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830" y="711163"/>
              <a:ext cx="2658003" cy="204727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1717" y="457247"/>
              <a:ext cx="8162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형상을 확대</a:t>
              </a:r>
              <a:endParaRPr lang="zh-CN" altLang="en-US" sz="1050" b="1" dirty="0">
                <a:solidFill>
                  <a:srgbClr val="262626"/>
                </a:solidFill>
                <a:latin typeface="나눔바른고딕" panose="020B0603020101020101" pitchFamily="50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495465" y="676633"/>
            <a:ext cx="1673856" cy="1330391"/>
            <a:chOff x="4760385" y="646153"/>
            <a:chExt cx="1673856" cy="1330391"/>
          </a:xfrm>
        </p:grpSpPr>
        <p:grpSp>
          <p:nvGrpSpPr>
            <p:cNvPr id="7" name="그룹 6"/>
            <p:cNvGrpSpPr/>
            <p:nvPr/>
          </p:nvGrpSpPr>
          <p:grpSpPr>
            <a:xfrm>
              <a:off x="4760385" y="646153"/>
              <a:ext cx="1673856" cy="1330391"/>
              <a:chOff x="6932085" y="707113"/>
              <a:chExt cx="1673856" cy="1330391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9198" y="961029"/>
                <a:ext cx="1419423" cy="10764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932085" y="707113"/>
                <a:ext cx="167385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 err="1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즐겨찾기</a:t>
                </a:r>
                <a:r>
                  <a:rPr lang="ko-KR" altLang="en-US" sz="1050" b="1" dirty="0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sz="1050" b="1" dirty="0" err="1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매뉴</a:t>
                </a:r>
                <a:r>
                  <a:rPr lang="ko-KR" altLang="en-US" sz="1050" b="1" dirty="0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 </a:t>
                </a:r>
                <a:r>
                  <a:rPr lang="en-US" altLang="ko-KR" sz="1050" b="1" dirty="0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Project </a:t>
                </a:r>
                <a:r>
                  <a:rPr lang="ko-KR" altLang="en-US" sz="1050" b="1" dirty="0">
                    <a:solidFill>
                      <a:srgbClr val="2626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클릭</a:t>
                </a:r>
                <a:endParaRPr lang="zh-CN" altLang="en-US" sz="1050" b="1" dirty="0">
                  <a:solidFill>
                    <a:srgbClr val="262626"/>
                  </a:solidFill>
                  <a:latin typeface="나눔바른고딕" panose="020B0603020101020101" pitchFamily="50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4921630" y="1635831"/>
              <a:ext cx="621982" cy="1790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2" name="직선 화살표 연결선 11"/>
          <p:cNvCxnSpPr/>
          <p:nvPr/>
        </p:nvCxnSpPr>
        <p:spPr>
          <a:xfrm flipV="1">
            <a:off x="3009039" y="1340807"/>
            <a:ext cx="352100" cy="3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10" y="2976042"/>
            <a:ext cx="8433355" cy="116898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52490" y="3392178"/>
            <a:ext cx="724455" cy="204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1225" y="3589020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(1)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03383" y="3715978"/>
            <a:ext cx="327857" cy="252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39282" y="3714237"/>
            <a:ext cx="11641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클릭하여 변경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(2)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090" y="4351382"/>
            <a:ext cx="1885991" cy="3465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화살표 연결선 19"/>
          <p:cNvCxnSpPr/>
          <p:nvPr/>
        </p:nvCxnSpPr>
        <p:spPr>
          <a:xfrm>
            <a:off x="4667240" y="4029136"/>
            <a:ext cx="0" cy="2317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081" y="503563"/>
            <a:ext cx="2532449" cy="1930446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7261860" y="1755814"/>
            <a:ext cx="205457" cy="6673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78722" y="2524113"/>
            <a:ext cx="9733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Node </a:t>
            </a:r>
            <a:r>
              <a:rPr lang="ko-KR" altLang="en-US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</a:t>
            </a:r>
            <a:r>
              <a:rPr lang="en-US" altLang="ko-KR" sz="1050" b="1" dirty="0">
                <a:solidFill>
                  <a:srgbClr val="FF0000"/>
                </a:solidFill>
                <a:latin typeface="나눔바른고딕" panose="020B0603020101020101" pitchFamily="50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(3)</a:t>
            </a:r>
            <a:endParaRPr lang="zh-CN" altLang="en-US" sz="1050" b="1" dirty="0">
              <a:solidFill>
                <a:srgbClr val="FF0000"/>
              </a:solidFill>
              <a:latin typeface="나눔바른고딕" panose="020B0603020101020101" pitchFamily="50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7701498" y="2524928"/>
            <a:ext cx="18281" cy="3521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503408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7106</TotalTime>
  <Words>328</Words>
  <Application>Microsoft Office PowerPoint</Application>
  <PresentationFormat>화면 슬라이드 쇼(16:9)</PresentationFormat>
  <Paragraphs>93</Paragraphs>
  <Slides>17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나눔바른고딕</vt:lpstr>
      <vt:lpstr>Arial</vt:lpstr>
      <vt:lpstr>Calibri Light</vt:lpstr>
      <vt:lpstr>Calibri</vt:lpstr>
      <vt:lpstr>KoPubWorld돋움체 Bold</vt:lpstr>
      <vt:lpstr>第一PPT，www.1ppt.com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www.1ppt.com</dc:creator>
  <cp:keywords/>
  <cp:lastModifiedBy>DOEON</cp:lastModifiedBy>
  <cp:revision>205</cp:revision>
  <dcterms:created xsi:type="dcterms:W3CDTF">2016-08-05T11:43:45Z</dcterms:created>
  <dcterms:modified xsi:type="dcterms:W3CDTF">2021-08-27T05:59:53Z</dcterms:modified>
</cp:coreProperties>
</file>